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5143500" type="screen16x9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601"/>
    <a:srgbClr val="8B193A"/>
    <a:srgbClr val="E12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93" autoAdjust="0"/>
  </p:normalViewPr>
  <p:slideViewPr>
    <p:cSldViewPr>
      <p:cViewPr varScale="1">
        <p:scale>
          <a:sx n="149" d="100"/>
          <a:sy n="149" d="100"/>
        </p:scale>
        <p:origin x="50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83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564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0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487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33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720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154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90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58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21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459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5449B-B861-458A-B91B-887CACEFA63A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00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68236" y="66146"/>
            <a:ext cx="7819496" cy="364473"/>
          </a:xfrm>
          <a:prstGeom prst="rect">
            <a:avLst/>
          </a:prstGeom>
          <a:solidFill>
            <a:srgbClr val="ED66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971600" y="51470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臺北市立中崙高級中學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113</a:t>
            </a:r>
            <a:r>
              <a:rPr lang="zh-TW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學年度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優良學生推薦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表</a:t>
            </a:r>
            <a:endParaRPr lang="zh-TW" altLang="zh-TW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489836"/>
              </p:ext>
            </p:extLst>
          </p:nvPr>
        </p:nvGraphicFramePr>
        <p:xfrm>
          <a:off x="107504" y="465699"/>
          <a:ext cx="8928992" cy="4584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932240663"/>
                    </a:ext>
                  </a:extLst>
                </a:gridCol>
              </a:tblGrid>
              <a:tr h="1529987">
                <a:tc gridSpan="2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zh-TW" altLang="en-US" sz="1100" b="1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自我推薦</a:t>
                      </a:r>
                      <a:r>
                        <a:rPr lang="en-US" altLang="zh-TW" sz="1100" b="1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100" b="1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至少符合</a:t>
                      </a:r>
                      <a:r>
                        <a:rPr lang="en-US" altLang="zh-TW" sz="1100" b="1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</a:t>
                      </a:r>
                      <a:r>
                        <a:rPr lang="zh-TW" altLang="en-US" sz="1100" b="1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項並具體敘明</a:t>
                      </a:r>
                      <a:r>
                        <a:rPr lang="en-US" altLang="zh-TW" sz="1100" b="1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lang="zh-TW" altLang="en-US" sz="1100" b="1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en-US" altLang="zh-TW" sz="1100" b="1" dirty="0">
                        <a:solidFill>
                          <a:srgbClr val="C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生命價值觀：</a:t>
                      </a:r>
                      <a:r>
                        <a:rPr lang="en-US" altLang="zh-TW" sz="1100" b="0" kern="1200" dirty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zh-TW" sz="9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(9</a:t>
                      </a:r>
                      <a:r>
                        <a:rPr lang="zh-TW" altLang="en-US" sz="9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級標楷體</a:t>
                      </a:r>
                      <a:r>
                        <a:rPr lang="en-US" altLang="zh-TW" sz="9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zh-TW" sz="9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zh-TW" altLang="zh-TW" sz="1100" b="0" kern="1200" dirty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自主學習能力：</a:t>
                      </a:r>
                      <a:endParaRPr lang="en-US" altLang="zh-TW" sz="1100" b="0" kern="1200" dirty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  <a:tabLst>
                          <a:tab pos="4752975" algn="l"/>
                        </a:tabLst>
                      </a:pPr>
                      <a:endParaRPr lang="zh-TW" altLang="zh-TW" sz="1100" b="0" kern="1200" dirty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US" altLang="zh-TW" sz="1100" b="0" kern="1200" dirty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altLang="zh-TW" sz="1100" b="0" kern="1200" dirty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思維能力：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zh-TW" altLang="zh-TW" sz="1100" b="0" kern="1200" dirty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endParaRPr lang="zh-TW" altLang="zh-TW" sz="1100" b="0" kern="1200" dirty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團隊合作與貢獻：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zh-TW" altLang="zh-TW" sz="1100" b="0" kern="1200" dirty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zh-TW" altLang="zh-TW" sz="1100" b="0" kern="1200" dirty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社會參與與服務學習：</a:t>
                      </a:r>
                    </a:p>
                    <a:p>
                      <a:endParaRPr lang="zh-TW" altLang="en-US" sz="11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 sz="11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4178">
                <a:tc>
                  <a:txBody>
                    <a:bodyPr/>
                    <a:lstStyle/>
                    <a:p>
                      <a:r>
                        <a:rPr lang="zh-TW" altLang="en-US" sz="1100" b="1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導師推薦：</a:t>
                      </a:r>
                      <a:endParaRPr lang="en-US" altLang="zh-TW" sz="1100" b="1" dirty="0">
                        <a:solidFill>
                          <a:srgbClr val="C00000"/>
                        </a:solidFill>
                        <a:latin typeface="微軟正黑體" pitchFamily="34" charset="-120"/>
                        <a:ea typeface="微軟正黑體" pitchFamily="34" charset="-120"/>
                        <a:sym typeface="Wingdings" pitchFamily="2" charset="2"/>
                      </a:endParaRPr>
                    </a:p>
                    <a:p>
                      <a:r>
                        <a:rPr lang="en-US" altLang="zh-TW" sz="9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(9</a:t>
                      </a:r>
                      <a:r>
                        <a:rPr lang="zh-TW" altLang="en-US" sz="9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級標楷體</a:t>
                      </a:r>
                      <a:r>
                        <a:rPr lang="en-US" altLang="zh-TW" sz="9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endParaRPr lang="zh-TW" alt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50205" y="498221"/>
            <a:ext cx="1228722" cy="14286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3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個人照片</a:t>
            </a:r>
            <a:endParaRPr lang="en-US" altLang="zh-TW" sz="13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sz="13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胸以上，勿全身</a:t>
            </a:r>
            <a:endParaRPr lang="en-US" altLang="zh-TW" sz="10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可去背</a:t>
            </a:r>
            <a:endParaRPr lang="en-US" altLang="zh-TW" sz="10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可不只一張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331782" y="42475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</a:rPr>
              <a:t>候選號次</a:t>
            </a: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：</a:t>
            </a:r>
            <a:r>
              <a:rPr lang="en-US" altLang="zh-TW" sz="1200" b="1" dirty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XX</a:t>
            </a: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號</a:t>
            </a:r>
            <a:r>
              <a:rPr lang="en-US" altLang="zh-TW" sz="1200" b="1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(</a:t>
            </a:r>
            <a:r>
              <a:rPr lang="zh-TW" altLang="en-US" sz="1200" b="1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活動組填</a:t>
            </a:r>
            <a:r>
              <a:rPr lang="en-US" altLang="zh-TW" sz="1200" b="1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)</a:t>
            </a:r>
            <a:r>
              <a:rPr lang="zh-TW" altLang="en-US" sz="1200" b="1" dirty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</a:t>
            </a:r>
            <a:r>
              <a:rPr lang="en-US" altLang="zh-TW" sz="1200" b="1" dirty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/</a:t>
            </a: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班級：         姓名：</a:t>
            </a:r>
            <a:endParaRPr lang="en-US" altLang="zh-TW" sz="1200" b="1" dirty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自我介紹：</a:t>
            </a:r>
            <a:endParaRPr lang="zh-TW" altLang="en-US" sz="1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5868144" y="665133"/>
            <a:ext cx="1080122" cy="1030909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5796136" y="818879"/>
            <a:ext cx="1244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影片連結</a:t>
            </a:r>
            <a:endParaRPr lang="en-US" altLang="zh-TW" sz="1400" b="1" dirty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14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QR Code</a:t>
            </a:r>
            <a:endParaRPr lang="zh-TW" altLang="en-US" sz="1400" b="1" dirty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預留處</a:t>
            </a:r>
            <a:endParaRPr lang="en-US" altLang="zh-TW" sz="1400" b="1" dirty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034276" y="580422"/>
            <a:ext cx="2002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12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影片說明</a:t>
            </a:r>
            <a:r>
              <a:rPr lang="en-US" altLang="zh-TW" sz="12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】</a:t>
            </a:r>
            <a:r>
              <a:rPr lang="zh-TW" altLang="en-US" sz="12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12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12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個人特殊才藝及優良表現等介紹，請剪輯成</a:t>
            </a:r>
            <a: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分</a:t>
            </a:r>
            <a:r>
              <a:rPr lang="zh-TW" altLang="en-US" sz="1200" dirty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鐘內影片繳交</a:t>
            </a:r>
            <a:r>
              <a:rPr lang="en-US" altLang="zh-TW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自由繳交</a:t>
            </a:r>
            <a:r>
              <a:rPr lang="en-US" altLang="zh-TW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200" dirty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1200" dirty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期限：</a:t>
            </a:r>
            <a:r>
              <a:rPr lang="en-US" altLang="zh-TW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03/07(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)12:30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前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26" y="2133671"/>
            <a:ext cx="1358686" cy="133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文字方塊 11"/>
          <p:cNvSpPr txBox="1"/>
          <p:nvPr/>
        </p:nvSpPr>
        <p:spPr>
          <a:xfrm>
            <a:off x="1085136" y="1989655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00" b="1" dirty="0">
                <a:latin typeface="微軟正黑體" pitchFamily="34" charset="-120"/>
                <a:ea typeface="微軟正黑體" pitchFamily="34" charset="-120"/>
              </a:rPr>
              <a:t>生命價值觀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2083591" y="2481272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000" b="1" dirty="0">
                <a:latin typeface="微軟正黑體" pitchFamily="34" charset="-120"/>
                <a:ea typeface="微軟正黑體" pitchFamily="34" charset="-120"/>
              </a:rPr>
              <a:t>自主</a:t>
            </a:r>
            <a:endParaRPr lang="en-US" altLang="zh-TW" sz="10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000" b="1" dirty="0">
                <a:latin typeface="微軟正黑體" pitchFamily="34" charset="-120"/>
                <a:ea typeface="微軟正黑體" pitchFamily="34" charset="-120"/>
              </a:rPr>
              <a:t>學習能力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1691680" y="3410147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000" b="1" dirty="0">
                <a:latin typeface="微軟正黑體" pitchFamily="34" charset="-120"/>
                <a:ea typeface="微軟正黑體" pitchFamily="34" charset="-120"/>
              </a:rPr>
              <a:t>思維能力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683568" y="340163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000" b="1" dirty="0">
                <a:latin typeface="微軟正黑體" pitchFamily="34" charset="-120"/>
                <a:ea typeface="微軟正黑體" pitchFamily="34" charset="-120"/>
              </a:rPr>
              <a:t>團隊合作</a:t>
            </a:r>
            <a:endParaRPr lang="en-US" altLang="zh-TW" sz="10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000" b="1" dirty="0">
                <a:latin typeface="微軟正黑體" pitchFamily="34" charset="-120"/>
                <a:ea typeface="微軟正黑體" pitchFamily="34" charset="-120"/>
              </a:rPr>
              <a:t>與貢獻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73327" y="2387664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000" b="1" dirty="0">
                <a:latin typeface="微軟正黑體" pitchFamily="34" charset="-120"/>
                <a:ea typeface="微軟正黑體" pitchFamily="34" charset="-120"/>
              </a:rPr>
              <a:t>社會參與</a:t>
            </a:r>
            <a:endParaRPr lang="en-US" altLang="zh-TW" sz="10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000" b="1" dirty="0">
                <a:latin typeface="微軟正黑體" pitchFamily="34" charset="-120"/>
                <a:ea typeface="微軟正黑體" pitchFamily="34" charset="-120"/>
              </a:rPr>
              <a:t>與服務學習</a:t>
            </a:r>
          </a:p>
        </p:txBody>
      </p:sp>
      <p:sp>
        <p:nvSpPr>
          <p:cNvPr id="22" name="矩形 21"/>
          <p:cNvSpPr/>
          <p:nvPr/>
        </p:nvSpPr>
        <p:spPr>
          <a:xfrm>
            <a:off x="107505" y="66145"/>
            <a:ext cx="560732" cy="3644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8487732" y="66145"/>
            <a:ext cx="560732" cy="3644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1331782" y="1142044"/>
            <a:ext cx="4418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僅此格可開放同學自行設計版面，可以更改背景色，無影片</a:t>
            </a:r>
            <a:r>
              <a:rPr lang="en-US" altLang="zh-TW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QR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code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者，可合併右側儲存格進行版面設計，若無特別設計可以使用原版面</a:t>
            </a:r>
            <a:r>
              <a:rPr lang="en-US" altLang="zh-TW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此紅色字塊必刪</a:t>
            </a:r>
            <a:r>
              <a:rPr lang="en-US" altLang="zh-TW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12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95497" y="2799101"/>
            <a:ext cx="8800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請根據優良學生選拔的五個向度，標出個人優勢的自評圖</a:t>
            </a:r>
            <a:r>
              <a:rPr lang="zh-TW" altLang="en-US" sz="900" dirty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900" dirty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465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4844F1-28F4-4D4F-9626-62F62A92CB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60" y="125013"/>
            <a:ext cx="8878079" cy="489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91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217</Words>
  <Application>Microsoft Office PowerPoint</Application>
  <PresentationFormat>如螢幕大小 (16:9)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標楷體</vt:lpstr>
      <vt:lpstr>Arial</vt:lpstr>
      <vt:lpstr>Calibri</vt:lpstr>
      <vt:lpstr>Wingdings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王俊皓</dc:creator>
  <cp:lastModifiedBy>user</cp:lastModifiedBy>
  <cp:revision>44</cp:revision>
  <cp:lastPrinted>2024-02-14T09:46:44Z</cp:lastPrinted>
  <dcterms:created xsi:type="dcterms:W3CDTF">2024-02-14T06:11:10Z</dcterms:created>
  <dcterms:modified xsi:type="dcterms:W3CDTF">2025-02-10T07:09:13Z</dcterms:modified>
</cp:coreProperties>
</file>