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5143500" type="screen16x9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601"/>
    <a:srgbClr val="8B193A"/>
    <a:srgbClr val="E12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93" autoAdjust="0"/>
  </p:normalViewPr>
  <p:slideViewPr>
    <p:cSldViewPr>
      <p:cViewPr varScale="1">
        <p:scale>
          <a:sx n="163" d="100"/>
          <a:sy n="163" d="100"/>
        </p:scale>
        <p:origin x="-108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83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564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0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487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33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720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54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90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58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21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459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5449B-B861-458A-B91B-887CACEFA63A}" type="datetimeFigureOut">
              <a:rPr lang="zh-TW" altLang="en-US" smtClean="0"/>
              <a:t>2024/2/15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04428-3C1D-432C-9A10-2C9D5B94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00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71600" y="80780"/>
            <a:ext cx="734481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17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臺北市立中崙</a:t>
            </a:r>
            <a:r>
              <a:rPr lang="zh-TW" altLang="zh-TW" sz="17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高級中學</a:t>
            </a:r>
            <a:r>
              <a:rPr lang="zh-TW" altLang="en-US" sz="17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17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112</a:t>
            </a:r>
            <a:r>
              <a:rPr lang="zh-TW" altLang="zh-TW" sz="17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學年度</a:t>
            </a:r>
            <a:r>
              <a:rPr lang="zh-TW" altLang="en-US" sz="17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17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優良</a:t>
            </a:r>
            <a:r>
              <a:rPr lang="zh-TW" altLang="zh-TW" sz="17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學生</a:t>
            </a:r>
            <a:r>
              <a:rPr lang="zh-TW" altLang="zh-TW" sz="17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推薦</a:t>
            </a:r>
            <a:endParaRPr lang="zh-TW" altLang="zh-TW" sz="17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254870"/>
              </p:ext>
            </p:extLst>
          </p:nvPr>
        </p:nvGraphicFramePr>
        <p:xfrm>
          <a:off x="107504" y="465699"/>
          <a:ext cx="8928992" cy="4584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7973"/>
                <a:gridCol w="3124675"/>
                <a:gridCol w="3096344"/>
              </a:tblGrid>
              <a:tr h="1529987">
                <a:tc gridSpan="2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zh-TW" altLang="en-US" sz="1100" b="1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自我推薦</a:t>
                      </a:r>
                      <a:r>
                        <a:rPr lang="en-US" altLang="zh-TW" sz="1100" b="1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100" b="1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至少符合</a:t>
                      </a:r>
                      <a:r>
                        <a:rPr lang="en-US" altLang="zh-TW" sz="1100" b="1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</a:t>
                      </a:r>
                      <a:r>
                        <a:rPr lang="zh-TW" altLang="en-US" sz="1100" b="1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項並具體敘明</a:t>
                      </a:r>
                      <a:r>
                        <a:rPr lang="en-US" altLang="zh-TW" sz="1100" b="1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lang="zh-TW" altLang="en-US" sz="1100" b="1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en-US" altLang="zh-TW" sz="1100" b="1" dirty="0" smtClean="0">
                        <a:solidFill>
                          <a:srgbClr val="C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 smtClean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生命價值觀：</a:t>
                      </a:r>
                      <a:r>
                        <a:rPr lang="en-US" altLang="zh-TW" sz="1100" b="0" kern="1200" dirty="0" smtClean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zh-TW" sz="9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(9</a:t>
                      </a:r>
                      <a:r>
                        <a:rPr lang="zh-TW" altLang="en-US" sz="9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級標楷體</a:t>
                      </a:r>
                      <a:r>
                        <a:rPr lang="en-US" altLang="zh-TW" sz="9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zh-TW" sz="900" b="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 smtClean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 smtClean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自主學習能力：</a:t>
                      </a:r>
                      <a:endParaRPr lang="en-US" altLang="zh-TW" sz="1100" b="0" kern="1200" dirty="0" smtClean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 smtClean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en-US" altLang="zh-TW" sz="1100" b="0" kern="1200" dirty="0" smtClean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 </a:t>
                      </a:r>
                      <a:endParaRPr lang="zh-TW" altLang="zh-TW" sz="1100" b="0" kern="1200" dirty="0" smtClean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 smtClean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思維能力：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 smtClean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endParaRPr lang="zh-TW" altLang="zh-TW" sz="1100" b="0" kern="1200" dirty="0" smtClean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 smtClean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團隊合作與貢獻：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 smtClean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zh-TW" altLang="zh-TW" sz="1100" b="0" kern="1200" dirty="0" smtClean="0">
                        <a:solidFill>
                          <a:srgbClr val="0070C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zh-TW" altLang="zh-TW" sz="1100" b="0" kern="1200" dirty="0" smtClean="0">
                          <a:solidFill>
                            <a:srgbClr val="0070C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社會參與與服務學習：</a:t>
                      </a:r>
                    </a:p>
                    <a:p>
                      <a:endParaRPr lang="zh-TW" altLang="en-US" sz="11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4178">
                <a:tc>
                  <a:txBody>
                    <a:bodyPr/>
                    <a:lstStyle/>
                    <a:p>
                      <a:r>
                        <a:rPr lang="zh-TW" altLang="en-US" sz="1100" b="1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導師推薦：</a:t>
                      </a:r>
                      <a:endParaRPr lang="en-US" altLang="zh-TW" sz="1100" b="1" dirty="0" smtClean="0">
                        <a:solidFill>
                          <a:srgbClr val="C00000"/>
                        </a:solidFill>
                        <a:latin typeface="微軟正黑體" pitchFamily="34" charset="-120"/>
                        <a:ea typeface="微軟正黑體" pitchFamily="34" charset="-120"/>
                        <a:sym typeface="Wingdings" pitchFamily="2" charset="2"/>
                      </a:endParaRPr>
                    </a:p>
                    <a:p>
                      <a:r>
                        <a:rPr lang="en-US" altLang="zh-TW" sz="9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(9</a:t>
                      </a:r>
                      <a:r>
                        <a:rPr lang="zh-TW" altLang="en-US" sz="9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級標楷體</a:t>
                      </a:r>
                      <a:r>
                        <a:rPr lang="en-US" altLang="zh-TW" sz="9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sz="9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zh-TW" alt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50205" y="498221"/>
            <a:ext cx="1228722" cy="14286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3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個人照片</a:t>
            </a:r>
            <a:endParaRPr lang="en-US" altLang="zh-TW" sz="13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sz="13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zh-TW" altLang="en-US" sz="1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胸以上</a:t>
            </a:r>
            <a:r>
              <a:rPr lang="en-US" altLang="zh-TW" sz="1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勿</a:t>
            </a:r>
            <a:r>
              <a:rPr lang="zh-TW" altLang="en-US" sz="1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全身</a:t>
            </a:r>
            <a:endParaRPr lang="en-US" altLang="zh-TW" sz="10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zh-TW" altLang="en-US" sz="1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可去背</a:t>
            </a:r>
            <a:endParaRPr lang="en-US" altLang="zh-TW" sz="10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zh-TW" altLang="en-US" sz="1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可不只一張</a:t>
            </a:r>
            <a:endParaRPr lang="zh-TW" altLang="en-US" sz="10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331782" y="42475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</a:rPr>
              <a:t>候選號次</a:t>
            </a: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：</a:t>
            </a:r>
            <a:r>
              <a:rPr lang="en-US" altLang="zh-TW" sz="1200" b="1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XX</a:t>
            </a: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號</a:t>
            </a:r>
            <a:r>
              <a:rPr lang="en-US" altLang="zh-TW" sz="1200" b="1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(</a:t>
            </a:r>
            <a:r>
              <a:rPr lang="zh-TW" altLang="en-US" sz="1200" b="1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活動組填</a:t>
            </a:r>
            <a:r>
              <a:rPr lang="en-US" altLang="zh-TW" sz="1200" b="1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)</a:t>
            </a:r>
            <a:r>
              <a:rPr lang="zh-TW" altLang="en-US" sz="1200" b="1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</a:t>
            </a:r>
            <a:r>
              <a:rPr lang="en-US" altLang="zh-TW" sz="1200" b="1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/</a:t>
            </a: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班級：         姓名：</a:t>
            </a:r>
            <a:endParaRPr lang="en-US" altLang="zh-TW" sz="1200" b="1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自我介紹：</a:t>
            </a:r>
            <a:endParaRPr lang="zh-TW" altLang="en-US" sz="1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6034607" y="665133"/>
            <a:ext cx="1080122" cy="1030909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5977171" y="818879"/>
            <a:ext cx="1244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影片連結</a:t>
            </a:r>
            <a:endParaRPr lang="en-US" altLang="zh-TW" sz="1400" b="1" dirty="0" smtClean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1400" b="1" dirty="0" smtClean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QR code</a:t>
            </a:r>
            <a:endParaRPr lang="zh-TW" altLang="en-US" sz="1400" b="1" dirty="0" smtClean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400" b="1" dirty="0" smtClean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預留</a:t>
            </a:r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處</a:t>
            </a:r>
            <a:endParaRPr lang="en-US" altLang="zh-TW" sz="1400" b="1" dirty="0" smtClean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140601" y="495024"/>
            <a:ext cx="2002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1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影片說明</a:t>
            </a:r>
            <a:r>
              <a:rPr lang="en-US" altLang="zh-TW" sz="1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】</a:t>
            </a:r>
            <a:r>
              <a:rPr lang="zh-TW" altLang="en-US" sz="1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1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1200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個人特殊才藝及優良表現</a:t>
            </a:r>
            <a:r>
              <a:rPr lang="en-US" altLang="zh-TW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..</a:t>
            </a:r>
            <a:r>
              <a:rPr lang="zh-TW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等介紹，請剪輯成</a:t>
            </a:r>
            <a:r>
              <a:rPr lang="en-US" altLang="zh-TW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分</a:t>
            </a:r>
            <a:r>
              <a:rPr lang="zh-TW" altLang="en-US" sz="12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鐘內影片繳交</a:t>
            </a:r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自由繳交</a:t>
            </a:r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2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1200" dirty="0" smtClean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期限：</a:t>
            </a:r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3/8(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)12:30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前</a:t>
            </a:r>
            <a:endParaRPr lang="zh-TW" altLang="en-US" sz="12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1513069" y="1197216"/>
            <a:ext cx="4224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僅此格可開放同學自行設計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版面，可以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更改背景色，無影片</a:t>
            </a:r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QR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code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者，可合併右側儲存格進行版面</a:t>
            </a:r>
            <a:r>
              <a:rPr lang="zh-TW" altLang="en-US" sz="1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設計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，若無特別設計可以使用原版面</a:t>
            </a:r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此字塊可刪</a:t>
            </a:r>
            <a:r>
              <a:rPr lang="en-US" altLang="zh-TW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1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95497" y="2799101"/>
            <a:ext cx="8800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itchFamily="65" charset="-120"/>
                <a:ea typeface="標楷體" pitchFamily="65" charset="-120"/>
              </a:rPr>
              <a:t>請根據優良學生選拔的五個向度，標出個人優勢的自評圖</a:t>
            </a:r>
            <a:r>
              <a:rPr lang="zh-TW" altLang="en-US" sz="9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900" dirty="0" smtClean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6" y="51066"/>
            <a:ext cx="89376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95686"/>
            <a:ext cx="2566987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593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36513"/>
            <a:ext cx="8864600" cy="507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476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176</Words>
  <Application>Microsoft Office PowerPoint</Application>
  <PresentationFormat>如螢幕大小 (16:9)</PresentationFormat>
  <Paragraphs>33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HH</dc:creator>
  <cp:lastModifiedBy>HH</cp:lastModifiedBy>
  <cp:revision>28</cp:revision>
  <cp:lastPrinted>2024-02-15T08:29:10Z</cp:lastPrinted>
  <dcterms:created xsi:type="dcterms:W3CDTF">2024-02-14T06:11:10Z</dcterms:created>
  <dcterms:modified xsi:type="dcterms:W3CDTF">2024-02-15T08:30:00Z</dcterms:modified>
</cp:coreProperties>
</file>