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3510" y="-18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17D5-561D-40A3-B426-A5172224E47D}" type="datetimeFigureOut">
              <a:rPr lang="zh-TW" altLang="en-US" smtClean="0"/>
              <a:t>2023/11/1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5DD09-9F35-4A4C-95A1-C9C171E4CE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99003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17D5-561D-40A3-B426-A5172224E47D}" type="datetimeFigureOut">
              <a:rPr lang="zh-TW" altLang="en-US" smtClean="0"/>
              <a:t>2023/11/1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5DD09-9F35-4A4C-95A1-C9C171E4CE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5266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17D5-561D-40A3-B426-A5172224E47D}" type="datetimeFigureOut">
              <a:rPr lang="zh-TW" altLang="en-US" smtClean="0"/>
              <a:t>2023/11/1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5DD09-9F35-4A4C-95A1-C9C171E4CE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4061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17D5-561D-40A3-B426-A5172224E47D}" type="datetimeFigureOut">
              <a:rPr lang="zh-TW" altLang="en-US" smtClean="0"/>
              <a:t>2023/11/1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5DD09-9F35-4A4C-95A1-C9C171E4CE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0469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17D5-561D-40A3-B426-A5172224E47D}" type="datetimeFigureOut">
              <a:rPr lang="zh-TW" altLang="en-US" smtClean="0"/>
              <a:t>2023/11/1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5DD09-9F35-4A4C-95A1-C9C171E4CE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25342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17D5-561D-40A3-B426-A5172224E47D}" type="datetimeFigureOut">
              <a:rPr lang="zh-TW" altLang="en-US" smtClean="0"/>
              <a:t>2023/11/1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5DD09-9F35-4A4C-95A1-C9C171E4CE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2148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17D5-561D-40A3-B426-A5172224E47D}" type="datetimeFigureOut">
              <a:rPr lang="zh-TW" altLang="en-US" smtClean="0"/>
              <a:t>2023/11/1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5DD09-9F35-4A4C-95A1-C9C171E4CE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5134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17D5-561D-40A3-B426-A5172224E47D}" type="datetimeFigureOut">
              <a:rPr lang="zh-TW" altLang="en-US" smtClean="0"/>
              <a:t>2023/11/1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5DD09-9F35-4A4C-95A1-C9C171E4CE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58165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17D5-561D-40A3-B426-A5172224E47D}" type="datetimeFigureOut">
              <a:rPr lang="zh-TW" altLang="en-US" smtClean="0"/>
              <a:t>2023/11/1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5DD09-9F35-4A4C-95A1-C9C171E4CE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4221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17D5-561D-40A3-B426-A5172224E47D}" type="datetimeFigureOut">
              <a:rPr lang="zh-TW" altLang="en-US" smtClean="0"/>
              <a:t>2023/11/1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5DD09-9F35-4A4C-95A1-C9C171E4CE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6669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17D5-561D-40A3-B426-A5172224E47D}" type="datetimeFigureOut">
              <a:rPr lang="zh-TW" altLang="en-US" smtClean="0"/>
              <a:t>2023/11/1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5DD09-9F35-4A4C-95A1-C9C171E4CE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238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F17D5-561D-40A3-B426-A5172224E47D}" type="datetimeFigureOut">
              <a:rPr lang="zh-TW" altLang="en-US" smtClean="0"/>
              <a:t>2023/11/1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5DD09-9F35-4A4C-95A1-C9C171E4CEC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6995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840120" y="165488"/>
            <a:ext cx="5472608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  <a:cs typeface="華康榜書體W8外字集" pitchFamily="65" charset="-120"/>
              </a:rPr>
              <a:t>_____________________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  <a:cs typeface="華康榜書體W8外字集" pitchFamily="65" charset="-120"/>
              </a:rPr>
              <a:t>社團　社費收款</a:t>
            </a:r>
            <a:endParaRPr lang="en-US" altLang="zh-TW" sz="1600" b="1" dirty="0" smtClean="0">
              <a:latin typeface="微軟正黑體" pitchFamily="34" charset="-120"/>
              <a:ea typeface="微軟正黑體" pitchFamily="34" charset="-120"/>
              <a:cs typeface="華康榜書體W8外字集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en-US" altLang="zh-TW" sz="2300" b="1" dirty="0" smtClean="0">
                <a:latin typeface="微軟正黑體" pitchFamily="34" charset="-120"/>
                <a:ea typeface="微軟正黑體" pitchFamily="34" charset="-120"/>
                <a:cs typeface="華康榜書體W8外字集" pitchFamily="65" charset="-120"/>
              </a:rPr>
              <a:t>【</a:t>
            </a:r>
            <a:r>
              <a:rPr lang="zh-TW" altLang="en-US" sz="2300" b="1" dirty="0" smtClean="0">
                <a:latin typeface="微軟正黑體" pitchFamily="34" charset="-120"/>
                <a:ea typeface="微軟正黑體" pitchFamily="34" charset="-120"/>
                <a:cs typeface="華康榜書體W8外字集" pitchFamily="65" charset="-120"/>
              </a:rPr>
              <a:t>家長同意書</a:t>
            </a:r>
            <a:r>
              <a:rPr lang="en-US" altLang="zh-TW" sz="2300" b="1" dirty="0" smtClean="0">
                <a:latin typeface="微軟正黑體" pitchFamily="34" charset="-120"/>
                <a:ea typeface="微軟正黑體" pitchFamily="34" charset="-120"/>
                <a:cs typeface="華康榜書體W8外字集" pitchFamily="65" charset="-120"/>
              </a:rPr>
              <a:t>】</a:t>
            </a:r>
            <a:endParaRPr lang="zh-TW" altLang="en-US" sz="2300" b="1" dirty="0">
              <a:latin typeface="微軟正黑體" pitchFamily="34" charset="-120"/>
              <a:ea typeface="微軟正黑體" pitchFamily="34" charset="-120"/>
              <a:cs typeface="華康榜書體W8外字集" pitchFamily="65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260648" y="1107792"/>
            <a:ext cx="6468437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______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班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____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號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_____________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家長您好，本社團因籌備＿＿＿＿＿＿＿＿活動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（或其他需求，都請表列註明品項、價格及用途，可自行增刪列），須請社員繳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交社費＿＿＿＿＿元，明細如下請參考，謝謝您。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1967865"/>
              </p:ext>
            </p:extLst>
          </p:nvPr>
        </p:nvGraphicFramePr>
        <p:xfrm>
          <a:off x="404664" y="2216245"/>
          <a:ext cx="6048672" cy="1956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648072"/>
                <a:gridCol w="648072"/>
                <a:gridCol w="576064"/>
                <a:gridCol w="2160240"/>
              </a:tblGrid>
              <a:tr h="24533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支出項目</a:t>
                      </a:r>
                      <a:endParaRPr lang="zh-TW" altLang="en-US" sz="11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單價</a:t>
                      </a:r>
                      <a:endParaRPr lang="zh-TW" altLang="en-US" sz="11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數量</a:t>
                      </a:r>
                      <a:endParaRPr lang="zh-TW" altLang="en-US" sz="11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總價</a:t>
                      </a:r>
                      <a:endParaRPr lang="zh-TW" altLang="en-US" sz="11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備註（用途說明）</a:t>
                      </a:r>
                      <a:endParaRPr lang="zh-TW" altLang="en-US" sz="11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259767"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767">
                <a:tc>
                  <a:txBody>
                    <a:bodyPr/>
                    <a:lstStyle/>
                    <a:p>
                      <a:endParaRPr lang="zh-TW" altLang="en-US" sz="1200" b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767">
                <a:tc>
                  <a:txBody>
                    <a:bodyPr/>
                    <a:lstStyle/>
                    <a:p>
                      <a:endParaRPr lang="zh-TW" altLang="en-US" sz="1200" b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767">
                <a:tc>
                  <a:txBody>
                    <a:bodyPr/>
                    <a:lstStyle/>
                    <a:p>
                      <a:endParaRPr lang="zh-TW" altLang="en-US" sz="1200" b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0222">
                <a:tc>
                  <a:txBody>
                    <a:bodyPr/>
                    <a:lstStyle/>
                    <a:p>
                      <a:endParaRPr lang="zh-TW" altLang="en-US" sz="1200" b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0222">
                <a:tc>
                  <a:txBody>
                    <a:bodyPr/>
                    <a:lstStyle/>
                    <a:p>
                      <a:r>
                        <a:rPr lang="zh-TW" altLang="en-US" sz="12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合計後　每位社員均攤費用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zh-TW" altLang="en-US" sz="1200" b="1" u="sng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　　　　　　</a:t>
                      </a:r>
                      <a:r>
                        <a:rPr lang="zh-TW" altLang="en-US" sz="12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元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8" name="直線接點 7"/>
          <p:cNvCxnSpPr/>
          <p:nvPr/>
        </p:nvCxnSpPr>
        <p:spPr>
          <a:xfrm>
            <a:off x="0" y="4880992"/>
            <a:ext cx="6858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字方塊 8"/>
          <p:cNvSpPr txBox="1"/>
          <p:nvPr/>
        </p:nvSpPr>
        <p:spPr>
          <a:xfrm>
            <a:off x="840120" y="5097016"/>
            <a:ext cx="5472608" cy="9925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TW" sz="1600" b="1" dirty="0" smtClean="0">
                <a:latin typeface="微軟正黑體" pitchFamily="34" charset="-120"/>
                <a:ea typeface="微軟正黑體" pitchFamily="34" charset="-120"/>
                <a:cs typeface="華康榜書體W8外字集" pitchFamily="65" charset="-120"/>
              </a:rPr>
              <a:t>_____________________</a:t>
            </a:r>
            <a:r>
              <a:rPr lang="zh-TW" altLang="en-US" sz="1600" b="1" dirty="0" smtClean="0">
                <a:latin typeface="微軟正黑體" pitchFamily="34" charset="-120"/>
                <a:ea typeface="微軟正黑體" pitchFamily="34" charset="-120"/>
                <a:cs typeface="華康榜書體W8外字集" pitchFamily="65" charset="-120"/>
              </a:rPr>
              <a:t>社團　社費收款</a:t>
            </a:r>
            <a:endParaRPr lang="en-US" altLang="zh-TW" sz="1600" b="1" dirty="0" smtClean="0">
              <a:latin typeface="微軟正黑體" pitchFamily="34" charset="-120"/>
              <a:ea typeface="微軟正黑體" pitchFamily="34" charset="-120"/>
              <a:cs typeface="華康榜書體W8外字集" pitchFamily="65" charset="-120"/>
            </a:endParaRPr>
          </a:p>
          <a:p>
            <a:pPr algn="ctr">
              <a:lnSpc>
                <a:spcPct val="150000"/>
              </a:lnSpc>
            </a:pPr>
            <a:r>
              <a:rPr lang="en-US" altLang="zh-TW" sz="2300" b="1" dirty="0" smtClean="0">
                <a:latin typeface="微軟正黑體" pitchFamily="34" charset="-120"/>
                <a:ea typeface="微軟正黑體" pitchFamily="34" charset="-120"/>
                <a:cs typeface="華康榜書體W8外字集" pitchFamily="65" charset="-120"/>
              </a:rPr>
              <a:t>【</a:t>
            </a:r>
            <a:r>
              <a:rPr lang="zh-TW" altLang="en-US" sz="2300" b="1" dirty="0" smtClean="0">
                <a:latin typeface="微軟正黑體" pitchFamily="34" charset="-120"/>
                <a:ea typeface="微軟正黑體" pitchFamily="34" charset="-120"/>
                <a:cs typeface="華康榜書體W8外字集" pitchFamily="65" charset="-120"/>
              </a:rPr>
              <a:t>家長同意書</a:t>
            </a:r>
            <a:r>
              <a:rPr lang="en-US" altLang="zh-TW" sz="2300" b="1" dirty="0" smtClean="0">
                <a:latin typeface="微軟正黑體" pitchFamily="34" charset="-120"/>
                <a:ea typeface="微軟正黑體" pitchFamily="34" charset="-120"/>
                <a:cs typeface="華康榜書體W8外字集" pitchFamily="65" charset="-120"/>
              </a:rPr>
              <a:t>】</a:t>
            </a:r>
            <a:endParaRPr lang="zh-TW" altLang="en-US" sz="2300" b="1" dirty="0">
              <a:latin typeface="微軟正黑體" pitchFamily="34" charset="-120"/>
              <a:ea typeface="微軟正黑體" pitchFamily="34" charset="-120"/>
              <a:cs typeface="華康榜書體W8外字集" pitchFamily="65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260648" y="6039320"/>
            <a:ext cx="6468437" cy="10618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______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班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____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號</a:t>
            </a:r>
            <a:r>
              <a:rPr lang="en-US" altLang="zh-TW" sz="1400" dirty="0" smtClean="0">
                <a:latin typeface="標楷體" pitchFamily="65" charset="-120"/>
                <a:ea typeface="標楷體" pitchFamily="65" charset="-120"/>
              </a:rPr>
              <a:t>_____________</a:t>
            </a: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家長您好，本社團因籌備＿＿＿＿＿＿＿＿活動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（或其他需求，都請表列註明品項、價格及用途，可自行增刪列），須請社員繳</a:t>
            </a:r>
            <a:endParaRPr lang="en-US" altLang="zh-TW" sz="1400" dirty="0" smtClean="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1400" dirty="0" smtClean="0">
                <a:latin typeface="標楷體" pitchFamily="65" charset="-120"/>
                <a:ea typeface="標楷體" pitchFamily="65" charset="-120"/>
              </a:rPr>
              <a:t>交社費＿＿＿＿＿元，明細如下請參考，謝謝您。</a:t>
            </a:r>
            <a:endParaRPr lang="zh-TW" altLang="en-US" sz="14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039421"/>
              </p:ext>
            </p:extLst>
          </p:nvPr>
        </p:nvGraphicFramePr>
        <p:xfrm>
          <a:off x="404664" y="7147773"/>
          <a:ext cx="6048672" cy="1956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6224"/>
                <a:gridCol w="648072"/>
                <a:gridCol w="648072"/>
                <a:gridCol w="576064"/>
                <a:gridCol w="2160240"/>
              </a:tblGrid>
              <a:tr h="245336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支出項目</a:t>
                      </a:r>
                      <a:endParaRPr lang="zh-TW" altLang="en-US" sz="11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單價</a:t>
                      </a:r>
                      <a:endParaRPr lang="zh-TW" altLang="en-US" sz="11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數量</a:t>
                      </a:r>
                      <a:endParaRPr lang="zh-TW" altLang="en-US" sz="11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總價</a:t>
                      </a:r>
                      <a:endParaRPr lang="zh-TW" altLang="en-US" sz="11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1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備註（用途說明）</a:t>
                      </a:r>
                      <a:endParaRPr lang="zh-TW" altLang="en-US" sz="11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</a:tr>
              <a:tr h="259767"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767">
                <a:tc>
                  <a:txBody>
                    <a:bodyPr/>
                    <a:lstStyle/>
                    <a:p>
                      <a:endParaRPr lang="zh-TW" altLang="en-US" sz="1200" b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767">
                <a:tc>
                  <a:txBody>
                    <a:bodyPr/>
                    <a:lstStyle/>
                    <a:p>
                      <a:endParaRPr lang="zh-TW" altLang="en-US" sz="1200" b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59767">
                <a:tc>
                  <a:txBody>
                    <a:bodyPr/>
                    <a:lstStyle/>
                    <a:p>
                      <a:endParaRPr lang="zh-TW" altLang="en-US" sz="1200" b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0222">
                <a:tc>
                  <a:txBody>
                    <a:bodyPr/>
                    <a:lstStyle/>
                    <a:p>
                      <a:endParaRPr lang="zh-TW" altLang="en-US" sz="1200" b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00222">
                <a:tc>
                  <a:txBody>
                    <a:bodyPr/>
                    <a:lstStyle/>
                    <a:p>
                      <a:r>
                        <a:rPr lang="zh-TW" altLang="en-US" sz="12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合計後　每位社員均攤費用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lang="zh-TW" altLang="en-US" sz="1200" b="1" u="sng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　　　　　　</a:t>
                      </a:r>
                      <a:r>
                        <a:rPr lang="zh-TW" altLang="en-US" sz="1200" b="1" dirty="0" smtClean="0">
                          <a:solidFill>
                            <a:schemeClr val="tx1"/>
                          </a:solidFill>
                          <a:latin typeface="微軟正黑體" pitchFamily="34" charset="-120"/>
                          <a:ea typeface="微軟正黑體" pitchFamily="34" charset="-120"/>
                        </a:rPr>
                        <a:t>元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 sz="1200" b="0" dirty="0">
                        <a:solidFill>
                          <a:schemeClr val="tx1"/>
                        </a:solidFill>
                        <a:latin typeface="微軟正黑體" pitchFamily="34" charset="-120"/>
                        <a:ea typeface="微軟正黑體" pitchFamily="34" charset="-12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文字方塊 11"/>
          <p:cNvSpPr txBox="1"/>
          <p:nvPr/>
        </p:nvSpPr>
        <p:spPr>
          <a:xfrm>
            <a:off x="3212976" y="4328055"/>
            <a:ext cx="3262432" cy="4183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1600" b="1" dirty="0" smtClean="0">
                <a:latin typeface="標楷體" pitchFamily="65" charset="-120"/>
                <a:ea typeface="標楷體" pitchFamily="65" charset="-120"/>
              </a:rPr>
              <a:t>家長簽名＿＿＿＿＿＿＿＿＿＿＿</a:t>
            </a: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13" name="文字方塊 12"/>
          <p:cNvSpPr txBox="1"/>
          <p:nvPr/>
        </p:nvSpPr>
        <p:spPr>
          <a:xfrm>
            <a:off x="3259069" y="9255853"/>
            <a:ext cx="3262432" cy="4183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1600" b="1" dirty="0" smtClean="0">
                <a:latin typeface="標楷體" pitchFamily="65" charset="-120"/>
                <a:ea typeface="標楷體" pitchFamily="65" charset="-120"/>
              </a:rPr>
              <a:t>家長簽名＿＿＿＿＿＿＿＿＿＿＿</a:t>
            </a:r>
            <a:endParaRPr lang="zh-TW" altLang="en-US" sz="1600" b="1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64048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188</Words>
  <Application>Microsoft Office PowerPoint</Application>
  <PresentationFormat>A4 紙張 (210x297 公釐)</PresentationFormat>
  <Paragraphs>26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7</cp:revision>
  <cp:lastPrinted>2023-11-01T01:04:54Z</cp:lastPrinted>
  <dcterms:created xsi:type="dcterms:W3CDTF">2023-11-01T00:21:15Z</dcterms:created>
  <dcterms:modified xsi:type="dcterms:W3CDTF">2023-11-01T01:11:46Z</dcterms:modified>
</cp:coreProperties>
</file>